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2020/1/10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2964047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632981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日本臨床栄養代謝学会　</a:t>
            </a: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br>
              <a:rPr lang="en-US" altLang="ja-JP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395536" y="159048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779962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日本臨床栄養代謝学会　利益相反開示　 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USER</cp:lastModifiedBy>
  <cp:revision>10</cp:revision>
  <cp:lastPrinted>2015-04-22T07:12:41Z</cp:lastPrinted>
  <dcterms:created xsi:type="dcterms:W3CDTF">2013-11-12T00:02:51Z</dcterms:created>
  <dcterms:modified xsi:type="dcterms:W3CDTF">2020-01-10T07:06:59Z</dcterms:modified>
</cp:coreProperties>
</file>